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83994528"/>
        <c:axId val="583994920"/>
        <c:axId val="0"/>
      </c:bar3DChart>
      <c:catAx>
        <c:axId val="583994528"/>
        <c:scaling>
          <c:orientation val="minMax"/>
        </c:scaling>
        <c:delete val="0"/>
        <c:axPos val="b"/>
        <c:numFmt formatCode="General" sourceLinked="1"/>
        <c:majorTickMark val="out"/>
        <c:minorTickMark val="none"/>
        <c:tickLblPos val="nextTo"/>
        <c:crossAx val="583994920"/>
        <c:crosses val="autoZero"/>
        <c:auto val="1"/>
        <c:lblAlgn val="ctr"/>
        <c:lblOffset val="100"/>
        <c:noMultiLvlLbl val="0"/>
      </c:catAx>
      <c:valAx>
        <c:axId val="583994920"/>
        <c:scaling>
          <c:orientation val="minMax"/>
        </c:scaling>
        <c:delete val="0"/>
        <c:axPos val="l"/>
        <c:majorGridlines/>
        <c:numFmt formatCode="General" sourceLinked="1"/>
        <c:majorTickMark val="out"/>
        <c:minorTickMark val="none"/>
        <c:tickLblPos val="nextTo"/>
        <c:crossAx val="583994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EC3E55-B9D4-4576-B5D5-065C591BDF89}"/>
</file>

<file path=customXml/itemProps2.xml><?xml version="1.0" encoding="utf-8"?>
<ds:datastoreItem xmlns:ds="http://schemas.openxmlformats.org/officeDocument/2006/customXml" ds:itemID="{7E48D397-1B26-4045-95BB-6A416656088D}"/>
</file>

<file path=customXml/itemProps3.xml><?xml version="1.0" encoding="utf-8"?>
<ds:datastoreItem xmlns:ds="http://schemas.openxmlformats.org/officeDocument/2006/customXml" ds:itemID="{D2009D0D-76FE-4092-AB83-1170F9A4F32E}"/>
</file>

<file path=docProps/app.xml><?xml version="1.0" encoding="utf-8"?>
<Properties xmlns="http://schemas.openxmlformats.org/officeDocument/2006/extended-properties" xmlns:vt="http://schemas.openxmlformats.org/officeDocument/2006/docPropsVTypes">
  <Template/>
  <TotalTime>1436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180</cp:revision>
  <dcterms:created xsi:type="dcterms:W3CDTF">2005-03-16T15:57:41Z</dcterms:created>
  <dcterms:modified xsi:type="dcterms:W3CDTF">2017-04-07T16:34:14Z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